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SEGUINDO A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SEGUINDO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Estou seguindo a Jesus Cristo; </a:t>
            </a:r>
          </a:p>
          <a:p>
            <a:r>
              <a:rPr lang="pt-BR" sz="4000" dirty="0"/>
              <a:t>Desse caminho eu não desisto. </a:t>
            </a:r>
          </a:p>
          <a:p>
            <a:r>
              <a:rPr lang="pt-BR" sz="4000" dirty="0"/>
              <a:t>Estou seguindo a Jesus Cristo; </a:t>
            </a:r>
          </a:p>
          <a:p>
            <a:r>
              <a:rPr lang="pt-BR" sz="4000" dirty="0"/>
              <a:t>Atrás não volto, nunca mais.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SEGUINDO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200" dirty="0"/>
              <a:t>Se me deixarem os pais e amigos,</a:t>
            </a:r>
          </a:p>
          <a:p>
            <a:r>
              <a:rPr lang="pt-BR" sz="4200" dirty="0"/>
              <a:t>Se me cercarem muitos perigos;</a:t>
            </a:r>
          </a:p>
          <a:p>
            <a:r>
              <a:rPr lang="pt-BR" sz="4200" dirty="0"/>
              <a:t>Se me deixarem os pais e amigos,</a:t>
            </a:r>
          </a:p>
          <a:p>
            <a:r>
              <a:rPr lang="pt-BR" sz="4200" dirty="0"/>
              <a:t>Atrás não volto, nunca mais. </a:t>
            </a:r>
          </a:p>
        </p:txBody>
      </p:sp>
    </p:spTree>
    <p:extLst>
      <p:ext uri="{BB962C8B-B14F-4D97-AF65-F5344CB8AC3E}">
        <p14:creationId xmlns:p14="http://schemas.microsoft.com/office/powerpoint/2010/main" val="3951191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SEGUINDO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Atrás o mundo, Jesus à frente; </a:t>
            </a:r>
          </a:p>
          <a:p>
            <a:r>
              <a:rPr lang="pt-BR" dirty="0"/>
              <a:t>Jesus, o Guia onipotente; </a:t>
            </a:r>
          </a:p>
          <a:p>
            <a:r>
              <a:rPr lang="pt-BR" dirty="0"/>
              <a:t>Atrás o mundo, Jesus à frente; </a:t>
            </a:r>
          </a:p>
          <a:p>
            <a:r>
              <a:rPr lang="pt-BR" dirty="0"/>
              <a:t>Atrás não volto, nunca mais.</a:t>
            </a:r>
          </a:p>
        </p:txBody>
      </p:sp>
    </p:spTree>
    <p:extLst>
      <p:ext uri="{BB962C8B-B14F-4D97-AF65-F5344CB8AC3E}">
        <p14:creationId xmlns:p14="http://schemas.microsoft.com/office/powerpoint/2010/main" val="2218278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SEGUINDO A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Depois da luta vem a coroa; </a:t>
            </a:r>
          </a:p>
          <a:p>
            <a:r>
              <a:rPr lang="pt-BR" dirty="0"/>
              <a:t>A recompensa é certa e boa. </a:t>
            </a:r>
          </a:p>
          <a:p>
            <a:r>
              <a:rPr lang="pt-BR" dirty="0"/>
              <a:t>Depois da luta vem a coroa; </a:t>
            </a:r>
          </a:p>
          <a:p>
            <a:r>
              <a:rPr lang="pt-BR" dirty="0"/>
              <a:t>Atrás não volto, nunca mais.</a:t>
            </a:r>
          </a:p>
        </p:txBody>
      </p:sp>
    </p:spTree>
    <p:extLst>
      <p:ext uri="{BB962C8B-B14F-4D97-AF65-F5344CB8AC3E}">
        <p14:creationId xmlns:p14="http://schemas.microsoft.com/office/powerpoint/2010/main" val="878401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108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SEGUINDO A JESUS</vt:lpstr>
      <vt:lpstr>SEGUINDO A JESUS</vt:lpstr>
      <vt:lpstr>SEGUINDO A JESUS</vt:lpstr>
      <vt:lpstr>SEGUINDO A JESUS</vt:lpstr>
      <vt:lpstr>SEGUINDO A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2019-06-12T22:26:17Z</dcterms:modified>
</cp:coreProperties>
</file>

<file path=docProps/thumbnail.jpeg>
</file>